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5" d="100"/>
          <a:sy n="25" d="100"/>
        </p:scale>
        <p:origin x="-2976" y="-139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203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162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435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54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6809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840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順 路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 flipH="1"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327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2014-01-31T02:48:04Z</dcterms:created>
  <dcterms:modified xsi:type="dcterms:W3CDTF">2014-01-31T02:48:06Z</dcterms:modified>
  <cp:version/>
</cp:coreProperties>
</file>